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7" r:id="rId6"/>
  </p:sldMasterIdLst>
  <p:notesMasterIdLst>
    <p:notesMasterId r:id="rId12"/>
  </p:notesMasterIdLst>
  <p:handoutMasterIdLst>
    <p:handoutMasterId r:id="rId35"/>
  </p:handoutMasterIdLst>
  <p:sldIdLst>
    <p:sldId id="396" r:id="rId7"/>
    <p:sldId id="438" r:id="rId8"/>
    <p:sldId id="740" r:id="rId9"/>
    <p:sldId id="741" r:id="rId10"/>
    <p:sldId id="742" r:id="rId11"/>
    <p:sldId id="711" r:id="rId13"/>
    <p:sldId id="771" r:id="rId14"/>
    <p:sldId id="269" r:id="rId15"/>
    <p:sldId id="643" r:id="rId16"/>
    <p:sldId id="272" r:id="rId17"/>
    <p:sldId id="645" r:id="rId18"/>
    <p:sldId id="507" r:id="rId19"/>
    <p:sldId id="509" r:id="rId20"/>
    <p:sldId id="674" r:id="rId21"/>
    <p:sldId id="675" r:id="rId22"/>
    <p:sldId id="743" r:id="rId23"/>
    <p:sldId id="746" r:id="rId24"/>
    <p:sldId id="745" r:id="rId25"/>
    <p:sldId id="773" r:id="rId26"/>
    <p:sldId id="774" r:id="rId27"/>
    <p:sldId id="772" r:id="rId28"/>
    <p:sldId id="776" r:id="rId29"/>
    <p:sldId id="777" r:id="rId30"/>
    <p:sldId id="778" r:id="rId31"/>
    <p:sldId id="779" r:id="rId32"/>
    <p:sldId id="780" r:id="rId33"/>
    <p:sldId id="769" r:id="rId34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78" y="72"/>
      </p:cViewPr>
      <p:guideLst>
        <p:guide orient="horz" pos="157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ED741C-4E6E-4FEB-B7E4-18BC73E8C73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幻灯片图像占位符 6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1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69E9CE-6827-418B-97B9-A97D0B43F2A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54C1CB-1B45-45E5-9243-75833597CB9E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B45381-8DAF-44E5-AFE5-0C36D246A1AB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20FC5B-3860-42DC-971A-D0B060C8D99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2D424B-63A0-4B6A-B84E-62B25D273B73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A13AB9-CFCD-4925-82CB-79AE9FB3E69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A60E58-9474-4882-8196-728B852446B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14A1D0-DC8D-4E6A-A0C7-72FF5384D1C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9192FA-0215-4233-B91F-F4F45BB75E8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33DAB-0789-40B1-804B-E8EE9C1D2F2D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7CF29C-F29F-4DBC-9A0C-B796CF822DD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2.png"/><Relationship Id="rId14" Type="http://schemas.openxmlformats.org/officeDocument/2006/relationships/image" Target="../media/image5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/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/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20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2050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307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30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3074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099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3CAA3E-2D07-4306-8439-44DEDB7F8EA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9458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459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460" name="任意多边形 7171"/>
          <p:cNvSpPr/>
          <p:nvPr/>
        </p:nvSpPr>
        <p:spPr>
          <a:xfrm>
            <a:off x="-11112" y="4262438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1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462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793750" y="374650"/>
            <a:ext cx="7556500" cy="40989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</p:pic>
      <p:sp>
        <p:nvSpPr>
          <p:cNvPr id="7175" name="矩形 7174"/>
          <p:cNvSpPr/>
          <p:nvPr/>
        </p:nvSpPr>
        <p:spPr>
          <a:xfrm>
            <a:off x="2244725" y="1758950"/>
            <a:ext cx="4654550" cy="584200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z="3200" strike="noStrike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指导老师操作指南   </a:t>
            </a:r>
            <a:endParaRPr lang="zh-CN" altLang="en-US" sz="3200" strike="noStrike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9464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矩形 29696"/>
          <p:cNvSpPr/>
          <p:nvPr/>
        </p:nvSpPr>
        <p:spPr>
          <a:xfrm>
            <a:off x="166688" y="0"/>
            <a:ext cx="4297362" cy="30638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，查看学生提交的周日志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点击待批阅的学生姓名，查看周日志详情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批阅周日志，评分、填写评语，或者退回修改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可收藏或导出周日志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" y="345440"/>
            <a:ext cx="9032240" cy="4453255"/>
          </a:xfrm>
          <a:prstGeom prst="rect">
            <a:avLst/>
          </a:prstGeom>
        </p:spPr>
      </p:pic>
      <p:sp>
        <p:nvSpPr>
          <p:cNvPr id="28674" name="矩形 29696"/>
          <p:cNvSpPr/>
          <p:nvPr/>
        </p:nvSpPr>
        <p:spPr>
          <a:xfrm>
            <a:off x="166688" y="0"/>
            <a:ext cx="402748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6795" y="1541774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57503" y="109854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02385" y="2327904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026795" y="2327910"/>
            <a:ext cx="350520" cy="2889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941320" y="3117850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点击学生姓名，查看日志详情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2473325" y="3113405"/>
            <a:ext cx="388620" cy="1784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90644" y="4013831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通过或退回修改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437255" y="4253862"/>
            <a:ext cx="453390" cy="2178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49438" y="3117850"/>
            <a:ext cx="116586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优秀周日志可收藏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531728" y="2831465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785735" y="1442085"/>
            <a:ext cx="353695" cy="2540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434975"/>
            <a:ext cx="8964930" cy="4389755"/>
          </a:xfrm>
          <a:prstGeom prst="rect">
            <a:avLst/>
          </a:prstGeom>
        </p:spPr>
      </p:pic>
      <p:sp>
        <p:nvSpPr>
          <p:cNvPr id="29698" name="文本框 7"/>
          <p:cNvSpPr txBox="1"/>
          <p:nvPr/>
        </p:nvSpPr>
        <p:spPr>
          <a:xfrm>
            <a:off x="382588" y="26988"/>
            <a:ext cx="42116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59831" y="3194680"/>
            <a:ext cx="35363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批阅，打分，输入评语，可快捷回复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114164" y="3645535"/>
            <a:ext cx="394335" cy="3486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58255" y="1783080"/>
            <a:ext cx="1897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811770" y="1545590"/>
            <a:ext cx="403860" cy="2165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7"/>
          <p:cNvSpPr txBox="1"/>
          <p:nvPr/>
        </p:nvSpPr>
        <p:spPr>
          <a:xfrm>
            <a:off x="196850" y="-4762"/>
            <a:ext cx="4138613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实习报告批阅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报告批阅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，查看学生提交的实习报告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点击待批阅的学生姓名，查看实习报告详情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批阅实习报告，评分、填写评语，或者退回修改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可导出实习报告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483235"/>
            <a:ext cx="8832215" cy="4337685"/>
          </a:xfrm>
          <a:prstGeom prst="rect">
            <a:avLst/>
          </a:prstGeom>
        </p:spPr>
      </p:pic>
      <p:sp>
        <p:nvSpPr>
          <p:cNvPr id="31746" name="文本框 7"/>
          <p:cNvSpPr txBox="1"/>
          <p:nvPr/>
        </p:nvSpPr>
        <p:spPr>
          <a:xfrm>
            <a:off x="196850" y="-4762"/>
            <a:ext cx="4268788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6640" y="1318886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71803" y="1198240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1805" y="3490595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报告批阅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882015" y="2993390"/>
            <a:ext cx="494665" cy="3638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98140" y="2402839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点击学生姓名，查看报告详情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371090" y="2571750"/>
            <a:ext cx="581025" cy="287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0370" y="4034789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通过或退回修改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650613" y="4371972"/>
            <a:ext cx="426720" cy="1485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246486" y="3218815"/>
            <a:ext cx="15970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导出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实习手册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105015" y="2858770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2562225"/>
            <a:ext cx="19050" cy="19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227570" y="1581785"/>
            <a:ext cx="675005" cy="1352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" y="499745"/>
            <a:ext cx="8840470" cy="4345305"/>
          </a:xfrm>
          <a:prstGeom prst="rect">
            <a:avLst/>
          </a:prstGeom>
        </p:spPr>
      </p:pic>
      <p:sp>
        <p:nvSpPr>
          <p:cNvPr id="32769" name="文本框 7"/>
          <p:cNvSpPr txBox="1"/>
          <p:nvPr/>
        </p:nvSpPr>
        <p:spPr>
          <a:xfrm>
            <a:off x="293688" y="26988"/>
            <a:ext cx="43132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4204" y="3314700"/>
            <a:ext cx="24606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批阅，打分，输入评语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831590" y="3651885"/>
            <a:ext cx="469900" cy="388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图片 1" descr="返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4602163"/>
            <a:ext cx="244475" cy="24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6358255" y="1783080"/>
            <a:ext cx="1897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491730" y="1579245"/>
            <a:ext cx="367665" cy="2038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99745"/>
            <a:ext cx="8844280" cy="4302125"/>
          </a:xfrm>
          <a:prstGeom prst="rect">
            <a:avLst/>
          </a:prstGeom>
        </p:spPr>
      </p:pic>
      <p:sp>
        <p:nvSpPr>
          <p:cNvPr id="33794" name="文本框 7"/>
          <p:cNvSpPr txBox="1"/>
          <p:nvPr/>
        </p:nvSpPr>
        <p:spPr>
          <a:xfrm>
            <a:off x="196850" y="-4762"/>
            <a:ext cx="44354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实习成绩鉴定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8230" y="1352542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56233" y="123189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41070" y="3569970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实习成绩鉴定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078230" y="3206115"/>
            <a:ext cx="494665" cy="3638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73525" y="4085589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指导老师鉴定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646803" y="4371972"/>
            <a:ext cx="426720" cy="1485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34776" y="3232785"/>
            <a:ext cx="15970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导出鉴定表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332980" y="2988945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20" y="4520565"/>
            <a:ext cx="1504950" cy="2857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7660640" y="1610360"/>
            <a:ext cx="331470" cy="2184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84290" y="182880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30720"/>
          <p:cNvSpPr/>
          <p:nvPr/>
        </p:nvSpPr>
        <p:spPr>
          <a:xfrm>
            <a:off x="163513" y="44450"/>
            <a:ext cx="155733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五、我的实习生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18" name="矩形 30724"/>
          <p:cNvSpPr/>
          <p:nvPr/>
        </p:nvSpPr>
        <p:spPr>
          <a:xfrm>
            <a:off x="6889750" y="3273425"/>
            <a:ext cx="304800" cy="307975"/>
          </a:xfrm>
          <a:prstGeom prst="rect">
            <a:avLst/>
          </a:prstGeom>
          <a:solidFill>
            <a:srgbClr val="EDEDED"/>
          </a:solidFill>
          <a:ln w="12700">
            <a:noFill/>
          </a:ln>
        </p:spPr>
        <p:txBody>
          <a:bodyPr lIns="45720" rIns="45720" anchor="ctr"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3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我的实习生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点击“我的实习生”功能菜单，进入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已参与实习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学生列表</a:t>
            </a:r>
            <a:endParaRPr kumimoji="0" lang="en-US" altLang="zh-CN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查看实习过程统计或学生参与情况</a:t>
            </a:r>
            <a:endParaRPr kumimoji="0" lang="en-US" altLang="zh-CN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421640"/>
            <a:ext cx="8865870" cy="4340860"/>
          </a:xfrm>
          <a:prstGeom prst="rect">
            <a:avLst/>
          </a:prstGeom>
        </p:spPr>
      </p:pic>
      <p:sp>
        <p:nvSpPr>
          <p:cNvPr id="35843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五、PC操作指南--我的实习生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1514475" y="1492250"/>
            <a:ext cx="2816225" cy="52228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1，实习过程统计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*只显示已参与实习的学生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文本框 40"/>
          <p:cNvSpPr txBox="1"/>
          <p:nvPr/>
        </p:nvSpPr>
        <p:spPr>
          <a:xfrm>
            <a:off x="3355340" y="1012505"/>
            <a:ext cx="1946275" cy="27463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2，学生参与情况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*显示所有的实习生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946275" y="1236663"/>
            <a:ext cx="557213" cy="16827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2813685" y="1066800"/>
            <a:ext cx="557213" cy="16668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7"/>
          <p:cNvSpPr txBox="1"/>
          <p:nvPr/>
        </p:nvSpPr>
        <p:spPr>
          <a:xfrm>
            <a:off x="71438" y="26988"/>
            <a:ext cx="38385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签到统计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29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签到统计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签到统计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功能菜单，进入签到统计列表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点击学生姓名，查看单个学生签到详情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8196"/>
          <p:cNvSpPr/>
          <p:nvPr/>
        </p:nvSpPr>
        <p:spPr>
          <a:xfrm>
            <a:off x="3157220" y="244887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anose="020F0502020204030204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APP操作指南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387985"/>
            <a:ext cx="8768715" cy="4268470"/>
          </a:xfrm>
          <a:prstGeom prst="rect">
            <a:avLst/>
          </a:prstGeom>
        </p:spPr>
      </p:pic>
      <p:sp>
        <p:nvSpPr>
          <p:cNvPr id="38915" name="文本框 7"/>
          <p:cNvSpPr txBox="1"/>
          <p:nvPr/>
        </p:nvSpPr>
        <p:spPr>
          <a:xfrm>
            <a:off x="31750" y="26988"/>
            <a:ext cx="3676650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签到统计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011555" y="4057015"/>
            <a:ext cx="454660" cy="3784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09460" y="4232910"/>
            <a:ext cx="495300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3354070"/>
            <a:ext cx="5981700" cy="1462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3853" y="3576955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学生签到明细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，查看学生签到详情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659245" y="3823970"/>
            <a:ext cx="450215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55078" y="3239770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签到统计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，查看学生签到情况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anose="020F0502020204030204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登录指南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4096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APP操作指南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4603750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扫描下方二维码下载校友邦教师版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应用商店搜索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校友邦教师版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下载安装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grpSp>
        <p:nvGrpSpPr>
          <p:cNvPr id="41987" name="组合 1"/>
          <p:cNvGrpSpPr/>
          <p:nvPr/>
        </p:nvGrpSpPr>
        <p:grpSpPr>
          <a:xfrm>
            <a:off x="5068888" y="1673225"/>
            <a:ext cx="3751262" cy="3006725"/>
            <a:chOff x="7983" y="2635"/>
            <a:chExt cx="5907" cy="4734"/>
          </a:xfrm>
        </p:grpSpPr>
        <p:pic>
          <p:nvPicPr>
            <p:cNvPr id="9" name="图片 9" descr="425195211171950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06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4" descr="5136080387956765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3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5362575" y="342900"/>
            <a:ext cx="3209925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登录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选择学校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输入账号、密码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767205"/>
            <a:ext cx="15621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295" y="615950"/>
            <a:ext cx="2034540" cy="3622040"/>
          </a:xfrm>
          <a:prstGeom prst="rect">
            <a:avLst/>
          </a:prstGeom>
        </p:spPr>
      </p:pic>
      <p:pic>
        <p:nvPicPr>
          <p:cNvPr id="29" name="图片 29" descr="572120297302172629"/>
          <p:cNvPicPr/>
          <p:nvPr/>
        </p:nvPicPr>
        <p:blipFill>
          <a:blip r:embed="rId2"/>
          <a:stretch>
            <a:fillRect/>
          </a:stretch>
        </p:blipFill>
        <p:spPr>
          <a:xfrm>
            <a:off x="5619750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8" descr="193271386710187799"/>
          <p:cNvPicPr/>
          <p:nvPr/>
        </p:nvPicPr>
        <p:blipFill>
          <a:blip r:embed="rId3"/>
          <a:stretch>
            <a:fillRect/>
          </a:stretch>
        </p:blipFill>
        <p:spPr>
          <a:xfrm>
            <a:off x="3052763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012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报名审核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2533" name="文本框 5"/>
          <p:cNvSpPr txBox="1"/>
          <p:nvPr/>
        </p:nvSpPr>
        <p:spPr>
          <a:xfrm>
            <a:off x="5470525" y="4516438"/>
            <a:ext cx="31273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3，选择学生--查看该生报名详情</a:t>
            </a:r>
            <a:endParaRPr lang="zh-CN" altLang="en-US" noProof="1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4" name="文本框 10"/>
          <p:cNvSpPr txBox="1"/>
          <p:nvPr/>
        </p:nvSpPr>
        <p:spPr>
          <a:xfrm>
            <a:off x="7512050" y="3389313"/>
            <a:ext cx="15271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4，通过或拒绝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5" name="文本框 12"/>
          <p:cNvSpPr txBox="1"/>
          <p:nvPr/>
        </p:nvSpPr>
        <p:spPr>
          <a:xfrm>
            <a:off x="373063" y="4516438"/>
            <a:ext cx="2533650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1，工作实习--报名审核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3016" name="文本框 13"/>
          <p:cNvSpPr txBox="1"/>
          <p:nvPr/>
        </p:nvSpPr>
        <p:spPr>
          <a:xfrm>
            <a:off x="654368" y="2531745"/>
            <a:ext cx="544512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537" name="文本框 16"/>
          <p:cNvSpPr txBox="1"/>
          <p:nvPr/>
        </p:nvSpPr>
        <p:spPr>
          <a:xfrm>
            <a:off x="3052763" y="4516438"/>
            <a:ext cx="19335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2，筛选待审核岗位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22534" idx="1"/>
          </p:cNvCxnSpPr>
          <p:nvPr/>
        </p:nvCxnSpPr>
        <p:spPr>
          <a:xfrm flipH="1">
            <a:off x="7023100" y="3558540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815" y="561340"/>
            <a:ext cx="2034540" cy="362204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46875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43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231298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03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周日志批阅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3558" name="文本框 5"/>
          <p:cNvSpPr txBox="1"/>
          <p:nvPr/>
        </p:nvSpPr>
        <p:spPr>
          <a:xfrm>
            <a:off x="45164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3，查看周日志详情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10"/>
          <p:cNvSpPr txBox="1"/>
          <p:nvPr/>
        </p:nvSpPr>
        <p:spPr>
          <a:xfrm>
            <a:off x="6746875" y="4392613"/>
            <a:ext cx="22701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4，批阅--审核通过or退回修改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文本框 12"/>
          <p:cNvSpPr txBox="1"/>
          <p:nvPr/>
        </p:nvSpPr>
        <p:spPr>
          <a:xfrm>
            <a:off x="104775" y="4387850"/>
            <a:ext cx="20081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 </a:t>
            </a:r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1，工作实习--周日志批阅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4041" name="文本框 13"/>
          <p:cNvSpPr txBox="1"/>
          <p:nvPr/>
        </p:nvSpPr>
        <p:spPr>
          <a:xfrm>
            <a:off x="915670" y="25146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562" name="文本框 16"/>
          <p:cNvSpPr txBox="1"/>
          <p:nvPr/>
        </p:nvSpPr>
        <p:spPr>
          <a:xfrm>
            <a:off x="2268538" y="4510088"/>
            <a:ext cx="18938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2，筛选待批阅周日志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文本框 6"/>
          <p:cNvSpPr txBox="1"/>
          <p:nvPr/>
        </p:nvSpPr>
        <p:spPr>
          <a:xfrm>
            <a:off x="4516438" y="3097213"/>
            <a:ext cx="20478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5，即时沟通--在线指导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098415" y="3598544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6351905" y="4130675"/>
            <a:ext cx="301625" cy="3232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3131819" y="1311910"/>
            <a:ext cx="608965" cy="3752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606425"/>
            <a:ext cx="2034540" cy="3622040"/>
          </a:xfrm>
          <a:prstGeom prst="rect">
            <a:avLst/>
          </a:prstGeom>
        </p:spPr>
      </p:pic>
      <p:sp>
        <p:nvSpPr>
          <p:cNvPr id="4505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签到统计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104775" y="4471988"/>
            <a:ext cx="230505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2473325" y="4516438"/>
            <a:ext cx="15367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2，查看签到统计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文本框 5"/>
          <p:cNvSpPr txBox="1"/>
          <p:nvPr/>
        </p:nvSpPr>
        <p:spPr>
          <a:xfrm>
            <a:off x="4552950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查看该生签到统计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6" descr="538338252527539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63" y="617538"/>
            <a:ext cx="2036763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617538"/>
            <a:ext cx="2035175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875" y="606425"/>
            <a:ext cx="2043113" cy="363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586" name="文本框 10"/>
          <p:cNvSpPr txBox="1"/>
          <p:nvPr/>
        </p:nvSpPr>
        <p:spPr>
          <a:xfrm>
            <a:off x="6746875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4，选择日期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查看当天签到明细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文本框 12"/>
          <p:cNvSpPr txBox="1"/>
          <p:nvPr/>
        </p:nvSpPr>
        <p:spPr>
          <a:xfrm>
            <a:off x="184785" y="18542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099935" y="1744980"/>
            <a:ext cx="419735" cy="4013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3503929" y="2437130"/>
            <a:ext cx="180340" cy="5168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638810" y="2500630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671830"/>
            <a:ext cx="2034540" cy="3622040"/>
          </a:xfrm>
          <a:prstGeom prst="rect">
            <a:avLst/>
          </a:prstGeom>
        </p:spPr>
      </p:pic>
      <p:grpSp>
        <p:nvGrpSpPr>
          <p:cNvPr id="46081" name="组合 19"/>
          <p:cNvGrpSpPr/>
          <p:nvPr/>
        </p:nvGrpSpPr>
        <p:grpSpPr>
          <a:xfrm>
            <a:off x="2297350" y="755650"/>
            <a:ext cx="6546613" cy="3632200"/>
            <a:chOff x="3618" y="911"/>
            <a:chExt cx="10310" cy="5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2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8" descr="50732453685625916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18" y="911"/>
              <a:ext cx="3214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9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086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我的实习生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5607" name="文本框 5"/>
          <p:cNvSpPr txBox="1"/>
          <p:nvPr/>
        </p:nvSpPr>
        <p:spPr>
          <a:xfrm>
            <a:off x="4552950" y="4516438"/>
            <a:ext cx="27590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3，选择学生--查看该生实习详情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文本框 10"/>
          <p:cNvSpPr txBox="1"/>
          <p:nvPr/>
        </p:nvSpPr>
        <p:spPr>
          <a:xfrm>
            <a:off x="6594475" y="3044825"/>
            <a:ext cx="2224088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4，打开消息按钮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与实习生在线沟通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*支持位置发送、视频聊天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9" name="文本框 12"/>
          <p:cNvSpPr txBox="1"/>
          <p:nvPr/>
        </p:nvSpPr>
        <p:spPr>
          <a:xfrm>
            <a:off x="-41275" y="4516438"/>
            <a:ext cx="2338388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1，工作实习--我的实习生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文本框 13"/>
          <p:cNvSpPr txBox="1"/>
          <p:nvPr/>
        </p:nvSpPr>
        <p:spPr>
          <a:xfrm>
            <a:off x="916305" y="1962785"/>
            <a:ext cx="542925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611" name="文本框 16"/>
          <p:cNvSpPr txBox="1"/>
          <p:nvPr/>
        </p:nvSpPr>
        <p:spPr>
          <a:xfrm>
            <a:off x="24209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2，查看实习生名单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20"/>
          <p:cNvSpPr txBox="1"/>
          <p:nvPr/>
        </p:nvSpPr>
        <p:spPr>
          <a:xfrm>
            <a:off x="523875" y="339725"/>
            <a:ext cx="3098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346200" y="259143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3356610" y="2256154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991225" y="163004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矩形 75776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 txBox="1"/>
          <p:nvPr/>
        </p:nvSpPr>
        <p:spPr>
          <a:xfrm>
            <a:off x="6237286" y="2212975"/>
            <a:ext cx="1017589" cy="5835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threePt" dir="t"/>
            </a:scene3d>
          </a:bodyPr>
          <a:p>
            <a:pPr algn="ctr" hangingPunct="0">
              <a:buClrTx/>
              <a:buSzTx/>
              <a:defRPr/>
            </a:pPr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867" name="组合 75778"/>
          <p:cNvGrpSpPr/>
          <p:nvPr/>
        </p:nvGrpSpPr>
        <p:grpSpPr>
          <a:xfrm>
            <a:off x="223838" y="350838"/>
            <a:ext cx="6562725" cy="4422775"/>
            <a:chOff x="0" y="0"/>
            <a:chExt cx="6562725" cy="4422775"/>
          </a:xfrm>
        </p:grpSpPr>
        <p:sp>
          <p:nvSpPr>
            <p:cNvPr id="3686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6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556385" y="1233170"/>
            <a:ext cx="3683635" cy="1689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服务电话：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0579-82722068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17757972178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服务QQ：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30010</a:t>
            </a: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87037</a:t>
            </a:r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70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en-US" altLang="zh-CN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PC</a:t>
            </a: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说明：第一次登入时可绑定手机或者邮箱，并重设密码。绑定手机或者邮箱以便忘记密码时可自行重置。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1375" y="2700338"/>
            <a:ext cx="5514975" cy="2255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665" y="2891788"/>
            <a:ext cx="27463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搜索学校，或者直接录入学校名称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88788" y="3307715"/>
            <a:ext cx="390525" cy="2139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48535" y="3923028"/>
            <a:ext cx="19716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，输入账号和密码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304030" y="3923030"/>
            <a:ext cx="3600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457200"/>
            <a:ext cx="6615113" cy="2124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238240" y="1108710"/>
            <a:ext cx="21882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教师登录  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539740" y="676910"/>
            <a:ext cx="640080" cy="431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240" y="346075"/>
            <a:ext cx="8860155" cy="4451985"/>
          </a:xfrm>
          <a:prstGeom prst="rect">
            <a:avLst/>
          </a:prstGeom>
        </p:spPr>
      </p:pic>
      <p:sp>
        <p:nvSpPr>
          <p:cNvPr id="23554" name="矩形 59407"/>
          <p:cNvSpPr/>
          <p:nvPr/>
        </p:nvSpPr>
        <p:spPr>
          <a:xfrm>
            <a:off x="315913" y="1588"/>
            <a:ext cx="22193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端页面介绍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36690" y="845819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722235" y="568960"/>
            <a:ext cx="264795" cy="2025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0805" y="417830"/>
            <a:ext cx="1158875" cy="40728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922651" y="236601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5020" y="257556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4305" y="845820"/>
            <a:ext cx="7578725" cy="395287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/>
        </p:nvSpPr>
        <p:spPr>
          <a:xfrm flipH="1">
            <a:off x="8706485" y="2979420"/>
            <a:ext cx="296545" cy="13436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8526145" y="2788920"/>
            <a:ext cx="271145" cy="165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530465" y="24517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线客服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219200" y="2298700"/>
            <a:ext cx="1276350" cy="495300"/>
          </a:xfrm>
          <a:prstGeom prst="round2SameRec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547938" y="25193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54488" y="1946275"/>
            <a:ext cx="4068763" cy="1019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、实习报告批阅；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、实习成绩鉴定；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7865" y="3644265"/>
            <a:ext cx="774827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>
                <a:ea typeface="宋体" panose="02010600030101010101" pitchFamily="2" charset="-122"/>
              </a:rPr>
              <a:t>说明：以上周日志批阅，报名审核，实习报告批阅等根据实习负责老师设置进行操作</a:t>
            </a:r>
            <a:endParaRPr lang="zh-CN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anose="020F0502020204030204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登录指南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2560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anose="020F0502020204030204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APP操作指南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26624"/>
          <p:cNvSpPr/>
          <p:nvPr/>
        </p:nvSpPr>
        <p:spPr>
          <a:xfrm>
            <a:off x="50800" y="-95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717550"/>
            <a:ext cx="7753350" cy="2705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学生报名审核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报名审核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，查看报名学生情况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点击学生名字，查看学生报名详情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审核学生报名申请，通过或者拒绝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394335"/>
            <a:ext cx="8807450" cy="4354195"/>
          </a:xfrm>
          <a:prstGeom prst="rect">
            <a:avLst/>
          </a:prstGeom>
        </p:spPr>
      </p:pic>
      <p:sp>
        <p:nvSpPr>
          <p:cNvPr id="26626" name="矩形 26624"/>
          <p:cNvSpPr/>
          <p:nvPr/>
        </p:nvSpPr>
        <p:spPr>
          <a:xfrm>
            <a:off x="50800" y="349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2670" y="43560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634365" y="772795"/>
            <a:ext cx="490220" cy="2095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71930" y="1950720"/>
            <a:ext cx="33477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报名审核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124576" y="212026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58540" y="3391534"/>
            <a:ext cx="35604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查看详情，点击通过或者拒绝。可多选学生后批量拒绝或通过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427095" y="4079236"/>
            <a:ext cx="495300" cy="3149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785735" y="1442085"/>
            <a:ext cx="353695" cy="2540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WPS 演示</Application>
  <PresentationFormat>全屏显示(16:9)</PresentationFormat>
  <Paragraphs>278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文鼎中楷体</vt:lpstr>
      <vt:lpstr>Arial Unicode MS</vt:lpstr>
      <vt:lpstr>Times New Roman</vt:lpstr>
      <vt:lpstr>Office 主题</vt:lpstr>
      <vt:lpstr>Office 主题 - Default</vt:lpstr>
      <vt:lpstr>1_Office 主题 - Default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黑白调、</cp:lastModifiedBy>
  <cp:revision>311</cp:revision>
  <dcterms:created xsi:type="dcterms:W3CDTF">2017-01-09T09:44:00Z</dcterms:created>
  <dcterms:modified xsi:type="dcterms:W3CDTF">2019-10-11T06:01:04Z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